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9" r:id="rId2"/>
    <p:sldId id="258" r:id="rId3"/>
    <p:sldId id="278" r:id="rId4"/>
    <p:sldId id="272" r:id="rId5"/>
    <p:sldId id="273" r:id="rId6"/>
    <p:sldId id="257" r:id="rId7"/>
    <p:sldId id="275" r:id="rId8"/>
    <p:sldId id="27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7" r:id="rId20"/>
    <p:sldId id="274" r:id="rId21"/>
    <p:sldId id="271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555D7-6411-42A7-A4DC-C5054A615D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D1E4029-679B-4974-B887-FB49D8D4ACB3}">
      <dgm:prSet/>
      <dgm:spPr/>
      <dgm:t>
        <a:bodyPr/>
        <a:lstStyle/>
        <a:p>
          <a:r>
            <a:rPr lang="en-AU"/>
            <a:t>To gather all the international stats of MSD.</a:t>
          </a:r>
          <a:endParaRPr lang="en-US"/>
        </a:p>
      </dgm:t>
    </dgm:pt>
    <dgm:pt modelId="{B4ADD294-9A87-47CD-AE22-F29754DB19AB}" type="parTrans" cxnId="{C7A5A3EE-F963-4E71-BB27-26DC5AF43EED}">
      <dgm:prSet/>
      <dgm:spPr/>
      <dgm:t>
        <a:bodyPr/>
        <a:lstStyle/>
        <a:p>
          <a:endParaRPr lang="en-US"/>
        </a:p>
      </dgm:t>
    </dgm:pt>
    <dgm:pt modelId="{49781310-D48E-46F0-9BFF-9A1BA3E30773}" type="sibTrans" cxnId="{C7A5A3EE-F963-4E71-BB27-26DC5AF43EED}">
      <dgm:prSet/>
      <dgm:spPr/>
      <dgm:t>
        <a:bodyPr/>
        <a:lstStyle/>
        <a:p>
          <a:endParaRPr lang="en-US"/>
        </a:p>
      </dgm:t>
    </dgm:pt>
    <dgm:pt modelId="{CF04EEFD-FD25-4B43-9C6A-8D7348CD9DE7}">
      <dgm:prSet/>
      <dgm:spPr/>
      <dgm:t>
        <a:bodyPr/>
        <a:lstStyle/>
        <a:p>
          <a:r>
            <a:rPr lang="en-AU"/>
            <a:t>To find his favourite teams to bat</a:t>
          </a:r>
          <a:endParaRPr lang="en-US"/>
        </a:p>
      </dgm:t>
    </dgm:pt>
    <dgm:pt modelId="{9B560A9D-5CDC-4E2A-BD19-A5C3C4AECA51}" type="parTrans" cxnId="{84D3CEEE-68FC-421A-ADA1-71BA01335A0D}">
      <dgm:prSet/>
      <dgm:spPr/>
      <dgm:t>
        <a:bodyPr/>
        <a:lstStyle/>
        <a:p>
          <a:endParaRPr lang="en-US"/>
        </a:p>
      </dgm:t>
    </dgm:pt>
    <dgm:pt modelId="{5FBF4F76-8668-4491-886A-2376A21F87A0}" type="sibTrans" cxnId="{84D3CEEE-68FC-421A-ADA1-71BA01335A0D}">
      <dgm:prSet/>
      <dgm:spPr/>
      <dgm:t>
        <a:bodyPr/>
        <a:lstStyle/>
        <a:p>
          <a:endParaRPr lang="en-US"/>
        </a:p>
      </dgm:t>
    </dgm:pt>
    <dgm:pt modelId="{AE35FFCF-1499-40F3-BB88-46777776DE7B}">
      <dgm:prSet/>
      <dgm:spPr/>
      <dgm:t>
        <a:bodyPr/>
        <a:lstStyle/>
        <a:p>
          <a:r>
            <a:rPr lang="en-AU"/>
            <a:t>To find in which position he bats better</a:t>
          </a:r>
          <a:endParaRPr lang="en-US"/>
        </a:p>
      </dgm:t>
    </dgm:pt>
    <dgm:pt modelId="{911544CC-119E-4732-B65B-10AA0F2B5933}" type="parTrans" cxnId="{FCAC465D-AAB6-4C43-91AB-6AFA4099DBDD}">
      <dgm:prSet/>
      <dgm:spPr/>
      <dgm:t>
        <a:bodyPr/>
        <a:lstStyle/>
        <a:p>
          <a:endParaRPr lang="en-US"/>
        </a:p>
      </dgm:t>
    </dgm:pt>
    <dgm:pt modelId="{DD9316E8-DDB0-4699-8472-DE4CA4D86493}" type="sibTrans" cxnId="{FCAC465D-AAB6-4C43-91AB-6AFA4099DBDD}">
      <dgm:prSet/>
      <dgm:spPr/>
      <dgm:t>
        <a:bodyPr/>
        <a:lstStyle/>
        <a:p>
          <a:endParaRPr lang="en-US"/>
        </a:p>
      </dgm:t>
    </dgm:pt>
    <dgm:pt modelId="{73227B07-F3F8-4F8C-A749-E0204D37079E}">
      <dgm:prSet/>
      <dgm:spPr/>
      <dgm:t>
        <a:bodyPr/>
        <a:lstStyle/>
        <a:p>
          <a:r>
            <a:rPr lang="en-AU"/>
            <a:t>To get the better understanding of all records created by dhoni.</a:t>
          </a:r>
          <a:endParaRPr lang="en-US"/>
        </a:p>
      </dgm:t>
    </dgm:pt>
    <dgm:pt modelId="{88FF8C27-3ADF-4ECE-9FA8-C2DFFA901A56}" type="parTrans" cxnId="{B6909705-F561-40E3-8825-39F1D00338AF}">
      <dgm:prSet/>
      <dgm:spPr/>
      <dgm:t>
        <a:bodyPr/>
        <a:lstStyle/>
        <a:p>
          <a:endParaRPr lang="en-US"/>
        </a:p>
      </dgm:t>
    </dgm:pt>
    <dgm:pt modelId="{7964D740-8308-445E-B14A-CC7DE3C7F19B}" type="sibTrans" cxnId="{B6909705-F561-40E3-8825-39F1D00338AF}">
      <dgm:prSet/>
      <dgm:spPr/>
      <dgm:t>
        <a:bodyPr/>
        <a:lstStyle/>
        <a:p>
          <a:endParaRPr lang="en-US"/>
        </a:p>
      </dgm:t>
    </dgm:pt>
    <dgm:pt modelId="{0C73C000-5D55-484B-A5E5-14AEEC8452BA}" type="pres">
      <dgm:prSet presAssocID="{106555D7-6411-42A7-A4DC-C5054A615D55}" presName="root" presStyleCnt="0">
        <dgm:presLayoutVars>
          <dgm:dir/>
          <dgm:resizeHandles val="exact"/>
        </dgm:presLayoutVars>
      </dgm:prSet>
      <dgm:spPr/>
    </dgm:pt>
    <dgm:pt modelId="{F932B89F-9CD1-4987-A069-05D56304179F}" type="pres">
      <dgm:prSet presAssocID="{2D1E4029-679B-4974-B887-FB49D8D4ACB3}" presName="compNode" presStyleCnt="0"/>
      <dgm:spPr/>
    </dgm:pt>
    <dgm:pt modelId="{CDE50620-3304-4A46-97C6-04ACE163A6A7}" type="pres">
      <dgm:prSet presAssocID="{2D1E4029-679B-4974-B887-FB49D8D4ACB3}" presName="bgRect" presStyleLbl="bgShp" presStyleIdx="0" presStyleCnt="4"/>
      <dgm:spPr/>
    </dgm:pt>
    <dgm:pt modelId="{EA1ACC44-E2CE-4207-9B65-7B78456D01C0}" type="pres">
      <dgm:prSet presAssocID="{2D1E4029-679B-4974-B887-FB49D8D4AC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5B7A8F-3E7B-49D9-9A40-54A44853B792}" type="pres">
      <dgm:prSet presAssocID="{2D1E4029-679B-4974-B887-FB49D8D4ACB3}" presName="spaceRect" presStyleCnt="0"/>
      <dgm:spPr/>
    </dgm:pt>
    <dgm:pt modelId="{03673B7B-98E6-4F84-B4AD-62292B2ECDA4}" type="pres">
      <dgm:prSet presAssocID="{2D1E4029-679B-4974-B887-FB49D8D4ACB3}" presName="parTx" presStyleLbl="revTx" presStyleIdx="0" presStyleCnt="4">
        <dgm:presLayoutVars>
          <dgm:chMax val="0"/>
          <dgm:chPref val="0"/>
        </dgm:presLayoutVars>
      </dgm:prSet>
      <dgm:spPr/>
    </dgm:pt>
    <dgm:pt modelId="{7F842712-1D3D-438C-AF71-A36572462933}" type="pres">
      <dgm:prSet presAssocID="{49781310-D48E-46F0-9BFF-9A1BA3E30773}" presName="sibTrans" presStyleCnt="0"/>
      <dgm:spPr/>
    </dgm:pt>
    <dgm:pt modelId="{A6E3477C-A10A-414F-ACF5-5AA74F504E1D}" type="pres">
      <dgm:prSet presAssocID="{CF04EEFD-FD25-4B43-9C6A-8D7348CD9DE7}" presName="compNode" presStyleCnt="0"/>
      <dgm:spPr/>
    </dgm:pt>
    <dgm:pt modelId="{256B484F-C8C0-4D9A-9C42-B2B661B47963}" type="pres">
      <dgm:prSet presAssocID="{CF04EEFD-FD25-4B43-9C6A-8D7348CD9DE7}" presName="bgRect" presStyleLbl="bgShp" presStyleIdx="1" presStyleCnt="4"/>
      <dgm:spPr/>
    </dgm:pt>
    <dgm:pt modelId="{82494CB2-1E12-4863-8A56-E901E18525AD}" type="pres">
      <dgm:prSet presAssocID="{CF04EEFD-FD25-4B43-9C6A-8D7348CD9D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bat and ball"/>
        </a:ext>
      </dgm:extLst>
    </dgm:pt>
    <dgm:pt modelId="{D0EDDF63-784B-43D3-A881-2622BF6A7565}" type="pres">
      <dgm:prSet presAssocID="{CF04EEFD-FD25-4B43-9C6A-8D7348CD9DE7}" presName="spaceRect" presStyleCnt="0"/>
      <dgm:spPr/>
    </dgm:pt>
    <dgm:pt modelId="{F146A7B0-FB9B-4684-BA7C-1163BB1C555A}" type="pres">
      <dgm:prSet presAssocID="{CF04EEFD-FD25-4B43-9C6A-8D7348CD9DE7}" presName="parTx" presStyleLbl="revTx" presStyleIdx="1" presStyleCnt="4">
        <dgm:presLayoutVars>
          <dgm:chMax val="0"/>
          <dgm:chPref val="0"/>
        </dgm:presLayoutVars>
      </dgm:prSet>
      <dgm:spPr/>
    </dgm:pt>
    <dgm:pt modelId="{C04FCCE7-3F7D-4122-90C2-1514523C096F}" type="pres">
      <dgm:prSet presAssocID="{5FBF4F76-8668-4491-886A-2376A21F87A0}" presName="sibTrans" presStyleCnt="0"/>
      <dgm:spPr/>
    </dgm:pt>
    <dgm:pt modelId="{C98C26BB-7587-4B8C-ABC5-56990E26D94D}" type="pres">
      <dgm:prSet presAssocID="{AE35FFCF-1499-40F3-BB88-46777776DE7B}" presName="compNode" presStyleCnt="0"/>
      <dgm:spPr/>
    </dgm:pt>
    <dgm:pt modelId="{82D22058-945E-4256-BF84-7FBF6EFC8B79}" type="pres">
      <dgm:prSet presAssocID="{AE35FFCF-1499-40F3-BB88-46777776DE7B}" presName="bgRect" presStyleLbl="bgShp" presStyleIdx="2" presStyleCnt="4"/>
      <dgm:spPr/>
    </dgm:pt>
    <dgm:pt modelId="{A6D5826D-D0CF-4220-AA70-3C3327D14914}" type="pres">
      <dgm:prSet presAssocID="{AE35FFCF-1499-40F3-BB88-46777776DE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E78CB73C-C516-48AE-8547-70F7D60EAE40}" type="pres">
      <dgm:prSet presAssocID="{AE35FFCF-1499-40F3-BB88-46777776DE7B}" presName="spaceRect" presStyleCnt="0"/>
      <dgm:spPr/>
    </dgm:pt>
    <dgm:pt modelId="{4253BCAC-E1C1-4F75-B742-FCE562ACE09C}" type="pres">
      <dgm:prSet presAssocID="{AE35FFCF-1499-40F3-BB88-46777776DE7B}" presName="parTx" presStyleLbl="revTx" presStyleIdx="2" presStyleCnt="4">
        <dgm:presLayoutVars>
          <dgm:chMax val="0"/>
          <dgm:chPref val="0"/>
        </dgm:presLayoutVars>
      </dgm:prSet>
      <dgm:spPr/>
    </dgm:pt>
    <dgm:pt modelId="{BD20DE5B-0DD6-4D8D-B88C-73D1AA0E59A5}" type="pres">
      <dgm:prSet presAssocID="{DD9316E8-DDB0-4699-8472-DE4CA4D86493}" presName="sibTrans" presStyleCnt="0"/>
      <dgm:spPr/>
    </dgm:pt>
    <dgm:pt modelId="{BBABC779-DA18-4F63-8943-38D07F0F1E65}" type="pres">
      <dgm:prSet presAssocID="{73227B07-F3F8-4F8C-A749-E0204D37079E}" presName="compNode" presStyleCnt="0"/>
      <dgm:spPr/>
    </dgm:pt>
    <dgm:pt modelId="{89A3364B-E0BA-49E3-97C2-90EA6B53F754}" type="pres">
      <dgm:prSet presAssocID="{73227B07-F3F8-4F8C-A749-E0204D37079E}" presName="bgRect" presStyleLbl="bgShp" presStyleIdx="3" presStyleCnt="4"/>
      <dgm:spPr/>
    </dgm:pt>
    <dgm:pt modelId="{55D36691-43E4-4F58-96CC-BEE878C6695C}" type="pres">
      <dgm:prSet presAssocID="{73227B07-F3F8-4F8C-A749-E0204D3707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306563A-6925-44D7-8644-3D58267FE374}" type="pres">
      <dgm:prSet presAssocID="{73227B07-F3F8-4F8C-A749-E0204D37079E}" presName="spaceRect" presStyleCnt="0"/>
      <dgm:spPr/>
    </dgm:pt>
    <dgm:pt modelId="{F28F8F16-AA28-4360-957B-354528F3D256}" type="pres">
      <dgm:prSet presAssocID="{73227B07-F3F8-4F8C-A749-E0204D37079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909705-F561-40E3-8825-39F1D00338AF}" srcId="{106555D7-6411-42A7-A4DC-C5054A615D55}" destId="{73227B07-F3F8-4F8C-A749-E0204D37079E}" srcOrd="3" destOrd="0" parTransId="{88FF8C27-3ADF-4ECE-9FA8-C2DFFA901A56}" sibTransId="{7964D740-8308-445E-B14A-CC7DE3C7F19B}"/>
    <dgm:cxn modelId="{FBCE115D-7277-4916-A9EC-25C20111AA52}" type="presOf" srcId="{2D1E4029-679B-4974-B887-FB49D8D4ACB3}" destId="{03673B7B-98E6-4F84-B4AD-62292B2ECDA4}" srcOrd="0" destOrd="0" presId="urn:microsoft.com/office/officeart/2018/2/layout/IconVerticalSolidList"/>
    <dgm:cxn modelId="{FCAC465D-AAB6-4C43-91AB-6AFA4099DBDD}" srcId="{106555D7-6411-42A7-A4DC-C5054A615D55}" destId="{AE35FFCF-1499-40F3-BB88-46777776DE7B}" srcOrd="2" destOrd="0" parTransId="{911544CC-119E-4732-B65B-10AA0F2B5933}" sibTransId="{DD9316E8-DDB0-4699-8472-DE4CA4D86493}"/>
    <dgm:cxn modelId="{7202995F-FAB1-4AF8-BB5B-0FF0AA40C467}" type="presOf" srcId="{73227B07-F3F8-4F8C-A749-E0204D37079E}" destId="{F28F8F16-AA28-4360-957B-354528F3D256}" srcOrd="0" destOrd="0" presId="urn:microsoft.com/office/officeart/2018/2/layout/IconVerticalSolidList"/>
    <dgm:cxn modelId="{B6431E8C-7C47-4752-A6CE-7E6213011A57}" type="presOf" srcId="{CF04EEFD-FD25-4B43-9C6A-8D7348CD9DE7}" destId="{F146A7B0-FB9B-4684-BA7C-1163BB1C555A}" srcOrd="0" destOrd="0" presId="urn:microsoft.com/office/officeart/2018/2/layout/IconVerticalSolidList"/>
    <dgm:cxn modelId="{E9A0789F-8438-43E8-ACA7-72E798373FE6}" type="presOf" srcId="{AE35FFCF-1499-40F3-BB88-46777776DE7B}" destId="{4253BCAC-E1C1-4F75-B742-FCE562ACE09C}" srcOrd="0" destOrd="0" presId="urn:microsoft.com/office/officeart/2018/2/layout/IconVerticalSolidList"/>
    <dgm:cxn modelId="{1FA82BA8-74CA-46CD-B105-0C827E234A55}" type="presOf" srcId="{106555D7-6411-42A7-A4DC-C5054A615D55}" destId="{0C73C000-5D55-484B-A5E5-14AEEC8452BA}" srcOrd="0" destOrd="0" presId="urn:microsoft.com/office/officeart/2018/2/layout/IconVerticalSolidList"/>
    <dgm:cxn modelId="{C7A5A3EE-F963-4E71-BB27-26DC5AF43EED}" srcId="{106555D7-6411-42A7-A4DC-C5054A615D55}" destId="{2D1E4029-679B-4974-B887-FB49D8D4ACB3}" srcOrd="0" destOrd="0" parTransId="{B4ADD294-9A87-47CD-AE22-F29754DB19AB}" sibTransId="{49781310-D48E-46F0-9BFF-9A1BA3E30773}"/>
    <dgm:cxn modelId="{84D3CEEE-68FC-421A-ADA1-71BA01335A0D}" srcId="{106555D7-6411-42A7-A4DC-C5054A615D55}" destId="{CF04EEFD-FD25-4B43-9C6A-8D7348CD9DE7}" srcOrd="1" destOrd="0" parTransId="{9B560A9D-5CDC-4E2A-BD19-A5C3C4AECA51}" sibTransId="{5FBF4F76-8668-4491-886A-2376A21F87A0}"/>
    <dgm:cxn modelId="{011FC2EA-31D3-4C1F-9F12-89CECB97F748}" type="presParOf" srcId="{0C73C000-5D55-484B-A5E5-14AEEC8452BA}" destId="{F932B89F-9CD1-4987-A069-05D56304179F}" srcOrd="0" destOrd="0" presId="urn:microsoft.com/office/officeart/2018/2/layout/IconVerticalSolidList"/>
    <dgm:cxn modelId="{9F0D5B48-09E2-4171-ABD7-1B2353298D67}" type="presParOf" srcId="{F932B89F-9CD1-4987-A069-05D56304179F}" destId="{CDE50620-3304-4A46-97C6-04ACE163A6A7}" srcOrd="0" destOrd="0" presId="urn:microsoft.com/office/officeart/2018/2/layout/IconVerticalSolidList"/>
    <dgm:cxn modelId="{B34E0C5A-F030-4732-AF41-1126F8CBD4DD}" type="presParOf" srcId="{F932B89F-9CD1-4987-A069-05D56304179F}" destId="{EA1ACC44-E2CE-4207-9B65-7B78456D01C0}" srcOrd="1" destOrd="0" presId="urn:microsoft.com/office/officeart/2018/2/layout/IconVerticalSolidList"/>
    <dgm:cxn modelId="{A365517B-0483-47B2-9B2F-28111709B0FD}" type="presParOf" srcId="{F932B89F-9CD1-4987-A069-05D56304179F}" destId="{EE5B7A8F-3E7B-49D9-9A40-54A44853B792}" srcOrd="2" destOrd="0" presId="urn:microsoft.com/office/officeart/2018/2/layout/IconVerticalSolidList"/>
    <dgm:cxn modelId="{381B94D1-91AF-4DB1-99D7-633350BDA015}" type="presParOf" srcId="{F932B89F-9CD1-4987-A069-05D56304179F}" destId="{03673B7B-98E6-4F84-B4AD-62292B2ECDA4}" srcOrd="3" destOrd="0" presId="urn:microsoft.com/office/officeart/2018/2/layout/IconVerticalSolidList"/>
    <dgm:cxn modelId="{EF6ADC69-BFE3-482D-83AD-00CDFB51D40D}" type="presParOf" srcId="{0C73C000-5D55-484B-A5E5-14AEEC8452BA}" destId="{7F842712-1D3D-438C-AF71-A36572462933}" srcOrd="1" destOrd="0" presId="urn:microsoft.com/office/officeart/2018/2/layout/IconVerticalSolidList"/>
    <dgm:cxn modelId="{659445C9-0BF9-413F-AD96-E0A2461E9110}" type="presParOf" srcId="{0C73C000-5D55-484B-A5E5-14AEEC8452BA}" destId="{A6E3477C-A10A-414F-ACF5-5AA74F504E1D}" srcOrd="2" destOrd="0" presId="urn:microsoft.com/office/officeart/2018/2/layout/IconVerticalSolidList"/>
    <dgm:cxn modelId="{26319063-3D81-4DC0-9EF1-3DB84F495249}" type="presParOf" srcId="{A6E3477C-A10A-414F-ACF5-5AA74F504E1D}" destId="{256B484F-C8C0-4D9A-9C42-B2B661B47963}" srcOrd="0" destOrd="0" presId="urn:microsoft.com/office/officeart/2018/2/layout/IconVerticalSolidList"/>
    <dgm:cxn modelId="{B7524987-AE4C-4B0E-A868-8145E4892716}" type="presParOf" srcId="{A6E3477C-A10A-414F-ACF5-5AA74F504E1D}" destId="{82494CB2-1E12-4863-8A56-E901E18525AD}" srcOrd="1" destOrd="0" presId="urn:microsoft.com/office/officeart/2018/2/layout/IconVerticalSolidList"/>
    <dgm:cxn modelId="{8D0523B9-27F0-4A8D-8311-84D76673C971}" type="presParOf" srcId="{A6E3477C-A10A-414F-ACF5-5AA74F504E1D}" destId="{D0EDDF63-784B-43D3-A881-2622BF6A7565}" srcOrd="2" destOrd="0" presId="urn:microsoft.com/office/officeart/2018/2/layout/IconVerticalSolidList"/>
    <dgm:cxn modelId="{2F0B5045-4999-4D5D-A7B9-F10C83A5865C}" type="presParOf" srcId="{A6E3477C-A10A-414F-ACF5-5AA74F504E1D}" destId="{F146A7B0-FB9B-4684-BA7C-1163BB1C555A}" srcOrd="3" destOrd="0" presId="urn:microsoft.com/office/officeart/2018/2/layout/IconVerticalSolidList"/>
    <dgm:cxn modelId="{381232BE-2501-4A0C-8B49-5CBACC018D07}" type="presParOf" srcId="{0C73C000-5D55-484B-A5E5-14AEEC8452BA}" destId="{C04FCCE7-3F7D-4122-90C2-1514523C096F}" srcOrd="3" destOrd="0" presId="urn:microsoft.com/office/officeart/2018/2/layout/IconVerticalSolidList"/>
    <dgm:cxn modelId="{4B5739BD-8235-47A3-A299-7524AE7AC53F}" type="presParOf" srcId="{0C73C000-5D55-484B-A5E5-14AEEC8452BA}" destId="{C98C26BB-7587-4B8C-ABC5-56990E26D94D}" srcOrd="4" destOrd="0" presId="urn:microsoft.com/office/officeart/2018/2/layout/IconVerticalSolidList"/>
    <dgm:cxn modelId="{55A5AEA4-7A50-4F9B-AC43-52A425E86E9A}" type="presParOf" srcId="{C98C26BB-7587-4B8C-ABC5-56990E26D94D}" destId="{82D22058-945E-4256-BF84-7FBF6EFC8B79}" srcOrd="0" destOrd="0" presId="urn:microsoft.com/office/officeart/2018/2/layout/IconVerticalSolidList"/>
    <dgm:cxn modelId="{619E0445-B29B-44DE-9BE2-C7B9485A213A}" type="presParOf" srcId="{C98C26BB-7587-4B8C-ABC5-56990E26D94D}" destId="{A6D5826D-D0CF-4220-AA70-3C3327D14914}" srcOrd="1" destOrd="0" presId="urn:microsoft.com/office/officeart/2018/2/layout/IconVerticalSolidList"/>
    <dgm:cxn modelId="{40D92D54-51D8-4388-BCF1-A49FD0F05A80}" type="presParOf" srcId="{C98C26BB-7587-4B8C-ABC5-56990E26D94D}" destId="{E78CB73C-C516-48AE-8547-70F7D60EAE40}" srcOrd="2" destOrd="0" presId="urn:microsoft.com/office/officeart/2018/2/layout/IconVerticalSolidList"/>
    <dgm:cxn modelId="{E4B625D6-E71B-460D-9482-384F638A1247}" type="presParOf" srcId="{C98C26BB-7587-4B8C-ABC5-56990E26D94D}" destId="{4253BCAC-E1C1-4F75-B742-FCE562ACE09C}" srcOrd="3" destOrd="0" presId="urn:microsoft.com/office/officeart/2018/2/layout/IconVerticalSolidList"/>
    <dgm:cxn modelId="{3715CBF7-E495-4726-B648-A1D41B8631E5}" type="presParOf" srcId="{0C73C000-5D55-484B-A5E5-14AEEC8452BA}" destId="{BD20DE5B-0DD6-4D8D-B88C-73D1AA0E59A5}" srcOrd="5" destOrd="0" presId="urn:microsoft.com/office/officeart/2018/2/layout/IconVerticalSolidList"/>
    <dgm:cxn modelId="{1941C7F0-3F58-4FCF-9D2B-3D49E162CF58}" type="presParOf" srcId="{0C73C000-5D55-484B-A5E5-14AEEC8452BA}" destId="{BBABC779-DA18-4F63-8943-38D07F0F1E65}" srcOrd="6" destOrd="0" presId="urn:microsoft.com/office/officeart/2018/2/layout/IconVerticalSolidList"/>
    <dgm:cxn modelId="{B4497D46-765E-4F0A-ABA5-203CC5F70D12}" type="presParOf" srcId="{BBABC779-DA18-4F63-8943-38D07F0F1E65}" destId="{89A3364B-E0BA-49E3-97C2-90EA6B53F754}" srcOrd="0" destOrd="0" presId="urn:microsoft.com/office/officeart/2018/2/layout/IconVerticalSolidList"/>
    <dgm:cxn modelId="{B271BDF9-FA1B-4709-AFAF-1B4B8B4DC155}" type="presParOf" srcId="{BBABC779-DA18-4F63-8943-38D07F0F1E65}" destId="{55D36691-43E4-4F58-96CC-BEE878C6695C}" srcOrd="1" destOrd="0" presId="urn:microsoft.com/office/officeart/2018/2/layout/IconVerticalSolidList"/>
    <dgm:cxn modelId="{0107D308-9567-4CD7-99CF-E8B64ACE8B4E}" type="presParOf" srcId="{BBABC779-DA18-4F63-8943-38D07F0F1E65}" destId="{E306563A-6925-44D7-8644-3D58267FE374}" srcOrd="2" destOrd="0" presId="urn:microsoft.com/office/officeart/2018/2/layout/IconVerticalSolidList"/>
    <dgm:cxn modelId="{61EE9640-C06B-4FBC-94F7-44B0EC4C313E}" type="presParOf" srcId="{BBABC779-DA18-4F63-8943-38D07F0F1E65}" destId="{F28F8F16-AA28-4360-957B-354528F3D2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50620-3304-4A46-97C6-04ACE163A6A7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ACC44-E2CE-4207-9B65-7B78456D01C0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73B7B-98E6-4F84-B4AD-62292B2ECDA4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To gather all the international stats of MSD.</a:t>
          </a:r>
          <a:endParaRPr lang="en-US" sz="2200" kern="1200"/>
        </a:p>
      </dsp:txBody>
      <dsp:txXfrm>
        <a:off x="1432649" y="2447"/>
        <a:ext cx="5156041" cy="1240389"/>
      </dsp:txXfrm>
    </dsp:sp>
    <dsp:sp modelId="{256B484F-C8C0-4D9A-9C42-B2B661B47963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94CB2-1E12-4863-8A56-E901E18525AD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6A7B0-FB9B-4684-BA7C-1163BB1C555A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To find his favourite teams to bat</a:t>
          </a:r>
          <a:endParaRPr lang="en-US" sz="2200" kern="1200"/>
        </a:p>
      </dsp:txBody>
      <dsp:txXfrm>
        <a:off x="1432649" y="1552933"/>
        <a:ext cx="5156041" cy="1240389"/>
      </dsp:txXfrm>
    </dsp:sp>
    <dsp:sp modelId="{82D22058-945E-4256-BF84-7FBF6EFC8B79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5826D-D0CF-4220-AA70-3C3327D14914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BCAC-E1C1-4F75-B742-FCE562ACE09C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To find in which position he bats better</a:t>
          </a:r>
          <a:endParaRPr lang="en-US" sz="2200" kern="1200"/>
        </a:p>
      </dsp:txBody>
      <dsp:txXfrm>
        <a:off x="1432649" y="3103420"/>
        <a:ext cx="5156041" cy="1240389"/>
      </dsp:txXfrm>
    </dsp:sp>
    <dsp:sp modelId="{89A3364B-E0BA-49E3-97C2-90EA6B53F754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36691-43E4-4F58-96CC-BEE878C6695C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F8F16-AA28-4360-957B-354528F3D256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To get the better understanding of all records created by dhoni.</a:t>
          </a:r>
          <a:endParaRPr lang="en-US" sz="2200" kern="1200"/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stats.espncricinfo.com/ci/engine/player/28081.html?class=11;orderby=default;orderbyad=reverse;template=results;type=batting;view=inning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13255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5CD25-1793-311E-B1E9-24975BC4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749243" cy="36819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Strike rate in all match types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T20 strike rate is better which is above 130+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128B30A-4CDF-CE4F-CF6D-E2867EAFF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4" y="1106771"/>
            <a:ext cx="6356465" cy="46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1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C0D01-CFCC-BA44-73EF-20A57E9F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Dismissal modes percentage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 was </a:t>
            </a:r>
            <a:r>
              <a:rPr lang="en-US" sz="2400" dirty="0">
                <a:solidFill>
                  <a:schemeClr val="bg1"/>
                </a:solidFill>
              </a:rPr>
              <a:t>caught out most number of times.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He has least number of dismissals through stumpings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07C2D4EF-855E-304F-A1C9-F6953F62D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8" y="114300"/>
            <a:ext cx="7662862" cy="6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6125F-3FFC-D770-EEEE-BC1A7D2A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Frequency of runs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dirty="0">
                <a:solidFill>
                  <a:schemeClr val="bg1"/>
                </a:solidFill>
              </a:rPr>
              <a:t>Dhoni scored mostly between 1600 and 1750 in a year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Surprisingly, Dhoni don’t have any runs between 800-1000 in a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year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62F5D42-35F2-5A50-7411-F44398763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4" y="1911393"/>
            <a:ext cx="6356465" cy="30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B82CA-5C6D-1508-13B5-77D8419C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Correlation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265E6-BB21-4F10-BF38-034FEF35D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is strong relation between Runs and the minutes he stayed in the crease.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3C7B99-EB44-BB3E-6DCD-05354FD9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428626"/>
            <a:ext cx="6660875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5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F23F-FA57-663D-1F5C-3D3F15D6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Runs in all three formats(2004-2019)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7731C0E-EA12-74E1-36DB-2115D73A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675227"/>
            <a:ext cx="110734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8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C11FA-1981-FC70-410C-2CC63B6C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fifties against different Oppositions</a:t>
            </a:r>
          </a:p>
        </p:txBody>
      </p:sp>
      <p:sp>
        <p:nvSpPr>
          <p:cNvPr id="26" name="Content Placeholder 19">
            <a:extLst>
              <a:ext uri="{FF2B5EF4-FFF2-40B4-BE49-F238E27FC236}">
                <a16:creationId xmlns:a16="http://schemas.microsoft.com/office/drawing/2014/main" id="{0B4A8EB3-DF97-9555-C45E-6B4C5DEB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He scored most fifties against Sri Lanka in ODI</a:t>
            </a:r>
          </a:p>
          <a:p>
            <a:pPr algn="ctr"/>
            <a:r>
              <a:rPr lang="en-US" sz="2000" dirty="0"/>
              <a:t>He scored more Test fifties against England</a:t>
            </a:r>
          </a:p>
          <a:p>
            <a:pPr algn="ctr"/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3B78400-A647-07B5-F80A-4F0D21E0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694"/>
            <a:ext cx="12192000" cy="37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6A52-E9C4-6EE3-EA2F-72A901F9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Runs scored at different positions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D6A47A4-4930-2F01-5288-92EBD72A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2000" dirty="0"/>
              <a:t>Dhoni has scored most runs batting at 6</a:t>
            </a:r>
            <a:r>
              <a:rPr lang="en-US" sz="2000" baseline="30000" dirty="0"/>
              <a:t>th</a:t>
            </a:r>
            <a:r>
              <a:rPr lang="en-US" sz="2000" dirty="0"/>
              <a:t> position in ODI and T20I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000" dirty="0"/>
              <a:t>He scored most runs at 7</a:t>
            </a:r>
            <a:r>
              <a:rPr lang="en-US" sz="2000" baseline="30000" dirty="0"/>
              <a:t>th</a:t>
            </a:r>
            <a:r>
              <a:rPr lang="en-US" sz="2000" dirty="0"/>
              <a:t> position in Tests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51D6BC6-BD6D-E60D-10E1-CFB9DA51E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4" y="2571750"/>
            <a:ext cx="11687174" cy="36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D9D79-C5B7-8660-5A4F-B2253CC5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Centuries in different grounds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44710C7-99C4-9519-1903-63EBE6BE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He has scored most centuries in India</a:t>
            </a:r>
          </a:p>
          <a:p>
            <a:pPr algn="ctr"/>
            <a:r>
              <a:rPr lang="en-US" sz="2000" dirty="0"/>
              <a:t>He has only 2 centuries outside India</a:t>
            </a:r>
          </a:p>
        </p:txBody>
      </p:sp>
      <p:pic>
        <p:nvPicPr>
          <p:cNvPr id="5" name="Content Placeholder 4" descr="Icon, bar chart&#10;&#10;Description automatically generated">
            <a:extLst>
              <a:ext uri="{FF2B5EF4-FFF2-40B4-BE49-F238E27FC236}">
                <a16:creationId xmlns:a16="http://schemas.microsoft.com/office/drawing/2014/main" id="{2BCA5BF9-308D-624A-B58C-5A13CDB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2820127"/>
            <a:ext cx="11754679" cy="3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D7B0D-93EB-1CE8-B0C8-2BFCFBD1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Innings comparison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570C60-2F55-D63D-CDBD-5521160D4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He scored most runs while batting first</a:t>
            </a:r>
          </a:p>
          <a:p>
            <a:pPr algn="ctr"/>
            <a:r>
              <a:rPr lang="en-US" sz="2000" dirty="0"/>
              <a:t>He plays good in 2</a:t>
            </a:r>
            <a:r>
              <a:rPr lang="en-US" sz="2000" baseline="30000" dirty="0"/>
              <a:t>nd</a:t>
            </a:r>
            <a:r>
              <a:rPr lang="en-US" sz="2000" dirty="0"/>
              <a:t> innings of a Test match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4CB246D-F454-6762-38B9-8BF1449E1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2467695"/>
            <a:ext cx="11781182" cy="37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F930-404F-207F-5648-FFA7C385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Highest individual runs among different teams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CADF77-34AA-2C1B-AF8F-C1359269B3C5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ODI-183-SRILANKA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Test-224- Australia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T20i-56-England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0420F-826F-ED37-88CB-097BF76E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4" y="640263"/>
            <a:ext cx="7435176" cy="50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laying cricket&#10;&#10;Description automatically generated with medium confidence">
            <a:extLst>
              <a:ext uri="{FF2B5EF4-FFF2-40B4-BE49-F238E27FC236}">
                <a16:creationId xmlns:a16="http://schemas.microsoft.com/office/drawing/2014/main" id="{078A6CE4-24C1-DD00-2EA1-F4D3DA16E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MS Dhoni</a:t>
            </a:r>
            <a:br>
              <a:rPr lang="en-US" sz="4800"/>
            </a:br>
            <a:r>
              <a:rPr lang="en-US" sz="4800"/>
              <a:t>International stats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Batch-147</a:t>
            </a:r>
          </a:p>
          <a:p>
            <a:pPr algn="l"/>
            <a:r>
              <a:rPr lang="en-US" sz="2000"/>
              <a:t>Team members: 1)P. Chaithanya </a:t>
            </a:r>
          </a:p>
          <a:p>
            <a:pPr algn="l"/>
            <a:r>
              <a:rPr lang="en-US" sz="2000"/>
              <a:t>	             2)P. Narendra kumar</a:t>
            </a:r>
          </a:p>
          <a:p>
            <a:pPr algn="l"/>
            <a:endParaRPr lang="en-US" sz="2000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flag&#10;&#10;Description automatically generated with medium confidence">
            <a:extLst>
              <a:ext uri="{FF2B5EF4-FFF2-40B4-BE49-F238E27FC236}">
                <a16:creationId xmlns:a16="http://schemas.microsoft.com/office/drawing/2014/main" id="{B7149940-11B2-B5BD-FADD-4E1BBD55F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90"/>
            <a:ext cx="2703443" cy="18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2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A7244-87E4-9C02-2556-51C1C51E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Challaneges faced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C436-F3FD-82AC-0006-F8A95C80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Cleaning the data was challenging as we need to get good visualisations.</a:t>
            </a:r>
          </a:p>
          <a:p>
            <a:r>
              <a:rPr lang="en-AU" dirty="0">
                <a:solidFill>
                  <a:schemeClr val="bg1"/>
                </a:solidFill>
              </a:rPr>
              <a:t>Finding the best website with genuine information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37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49E2-F49F-2148-DF8E-53D7FD07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en-AU"/>
              <a:t>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6E007-3532-02B3-CAC8-61A44DFA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en-AU" sz="2400" dirty="0"/>
              <a:t>Dhoni has scored more runs in ODI’s</a:t>
            </a:r>
          </a:p>
          <a:p>
            <a:r>
              <a:rPr lang="en-AU" sz="2400" dirty="0"/>
              <a:t>He has scored most of the centuries in India</a:t>
            </a:r>
          </a:p>
          <a:p>
            <a:r>
              <a:rPr lang="en-AU" sz="2400" dirty="0"/>
              <a:t>He was mostly dismissed through caught out</a:t>
            </a:r>
          </a:p>
          <a:p>
            <a:r>
              <a:rPr lang="en-AU" sz="2400" dirty="0"/>
              <a:t>He likes to play against </a:t>
            </a:r>
            <a:r>
              <a:rPr lang="en-AU" sz="2400" dirty="0" err="1"/>
              <a:t>SriLanka</a:t>
            </a:r>
            <a:r>
              <a:rPr lang="en-AU" sz="2400" dirty="0"/>
              <a:t>, Australia and England.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9995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BEA16FE-CA1F-521C-20D0-6747B6F6BC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5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117" name="Google Shape;117;p16"/>
          <p:cNvSpPr txBox="1"/>
          <p:nvPr/>
        </p:nvSpPr>
        <p:spPr>
          <a:xfrm>
            <a:off x="640080" y="4419600"/>
            <a:ext cx="10908792" cy="12039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Libre Baskerville"/>
              </a:rPr>
              <a:t>          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AD0D5-B0F3-B043-8383-8B666788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AU" sz="4800">
                <a:solidFill>
                  <a:schemeClr val="bg1"/>
                </a:solidFill>
              </a:rPr>
              <a:t>Case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7E471-B292-03FA-DC92-7838E5285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61147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984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40BE-EB3C-DC0C-F99E-99577051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AU" dirty="0"/>
              <a:t>Website and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7FEE-9D53-1623-3436-2B1C6C7C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AU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Espncricinfo</a:t>
            </a:r>
            <a:r>
              <a:rPr lang="en-AU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 has most of the information related to cricket.</a:t>
            </a:r>
          </a:p>
          <a:p>
            <a:endParaRPr lang="en-AU" sz="20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https://stats.espncricinfo.com/ci/engine/player/28081.html?class=11;orderby=default;orderbyad=reverse;template=results;type=batting;view=innings</a:t>
            </a:r>
            <a:endParaRPr lang="en-AU" sz="2000" dirty="0"/>
          </a:p>
          <a:p>
            <a:endParaRPr lang="en-AU" sz="2000" dirty="0"/>
          </a:p>
          <a:p>
            <a:r>
              <a:rPr lang="en-AU" sz="2000" dirty="0"/>
              <a:t>We have used read HTML to gather the items from the table and applied enumerate to give the indexes and gather the required table 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A3B4746-5D09-4030-69DC-88F729C1B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3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9FBD-8120-E763-B0BC-9D564BE2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AE29-834A-EE38-0E79-9D987DCA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have removed all the duplicates</a:t>
            </a:r>
          </a:p>
          <a:p>
            <a:r>
              <a:rPr lang="en-AU" dirty="0"/>
              <a:t>Converted all the columns to desired datatypes</a:t>
            </a:r>
          </a:p>
          <a:p>
            <a:r>
              <a:rPr lang="en-AU" dirty="0"/>
              <a:t>Created new columns using the different columns to analyse the data better.</a:t>
            </a:r>
          </a:p>
          <a:p>
            <a:r>
              <a:rPr lang="en-AU" dirty="0"/>
              <a:t>Deleted the columns which are not useful for analysing the data.</a:t>
            </a:r>
          </a:p>
        </p:txBody>
      </p:sp>
    </p:spTree>
    <p:extLst>
      <p:ext uri="{BB962C8B-B14F-4D97-AF65-F5344CB8AC3E}">
        <p14:creationId xmlns:p14="http://schemas.microsoft.com/office/powerpoint/2010/main" val="428388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Lato Black"/>
              </a:rPr>
              <a:t>Data frame of Dhoni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C4B4E559-0A45-4566-35A0-583D4710D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854889"/>
            <a:ext cx="11718387" cy="40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5DE22-D5AC-DD16-DACC-3E0071DF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Percentage of match types played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9A4B0709-C8F2-5278-7C05-6D4CB9517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72" y="492573"/>
            <a:ext cx="5678445" cy="5880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BF97D-CFE2-4D69-3FC9-F3B09EBB7778}"/>
              </a:ext>
            </a:extLst>
          </p:cNvPr>
          <p:cNvSpPr txBox="1"/>
          <p:nvPr/>
        </p:nvSpPr>
        <p:spPr>
          <a:xfrm>
            <a:off x="922184" y="4782022"/>
            <a:ext cx="298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He played more number of ODI matches when compared with test and T20I</a:t>
            </a:r>
          </a:p>
        </p:txBody>
      </p:sp>
    </p:spTree>
    <p:extLst>
      <p:ext uri="{BB962C8B-B14F-4D97-AF65-F5344CB8AC3E}">
        <p14:creationId xmlns:p14="http://schemas.microsoft.com/office/powerpoint/2010/main" val="362845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25D4-A1FE-053F-9F1C-297FD892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AU" sz="3100"/>
              <a:t>Number of matches played against different oppositions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375C65-B2A8-6FE8-84DA-E8CE41F2B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 dirty="0"/>
              <a:t>He played more matches against Australia.</a:t>
            </a:r>
          </a:p>
          <a:p>
            <a:r>
              <a:rPr lang="en-US" sz="1800" dirty="0"/>
              <a:t>He played least number of matches against small cricketing nations.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7BD6E3EE-8A60-FD43-9CD2-E9B68A686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6" b="3"/>
          <a:stretch/>
        </p:blipFill>
        <p:spPr>
          <a:xfrm>
            <a:off x="4865270" y="640083"/>
            <a:ext cx="7048433" cy="59860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307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3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5738-9642-531C-2ADE-1864890F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en-US" dirty="0">
                <a:solidFill>
                  <a:schemeClr val="bg1"/>
                </a:solidFill>
              </a:rPr>
              <a:t>Runs scored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against different oppositions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43C649-25AE-66D3-551A-6A4047AE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Most Runs scored against Sri Lanka, followed by England and Australia.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Least runs scored against small cricket playing countries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7904E32-0839-6825-12D1-2D5D49C57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4" y="640081"/>
            <a:ext cx="6787759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1699</TotalTime>
  <Words>506</Words>
  <Application>Microsoft Office PowerPoint</Application>
  <PresentationFormat>Widescreen</PresentationFormat>
  <Paragraphs>61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MS Dhoni International stats</vt:lpstr>
      <vt:lpstr>Case</vt:lpstr>
      <vt:lpstr>Website and method</vt:lpstr>
      <vt:lpstr>Data cleaning</vt:lpstr>
      <vt:lpstr>PowerPoint Presentation</vt:lpstr>
      <vt:lpstr>Percentage of match types played</vt:lpstr>
      <vt:lpstr>Number of matches played against different oppositions</vt:lpstr>
      <vt:lpstr>Sum of Runs scored against different oppositions</vt:lpstr>
      <vt:lpstr>Strike rate in all match types  .T20 strike rate is better which is above 130+ </vt:lpstr>
      <vt:lpstr>Dismissal modes percentage  He was caught out most number of times. He has least number of dismissals through stumpings </vt:lpstr>
      <vt:lpstr>Frequency of runs    Dhoni scored mostly between 1600 and 1750 in a year Surprisingly, Dhoni don’t have any runs between 800-1000 in a  year</vt:lpstr>
      <vt:lpstr>Correlation</vt:lpstr>
      <vt:lpstr>Runs in all three formats(2004-2019)</vt:lpstr>
      <vt:lpstr>Number of fifties against different Oppositions</vt:lpstr>
      <vt:lpstr>Runs scored at different positions</vt:lpstr>
      <vt:lpstr>Centuries in different grounds</vt:lpstr>
      <vt:lpstr>Innings comparison</vt:lpstr>
      <vt:lpstr>Highest individual runs among different teams</vt:lpstr>
      <vt:lpstr>Challaneges faced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chaithanya p</cp:lastModifiedBy>
  <cp:revision>24</cp:revision>
  <dcterms:created xsi:type="dcterms:W3CDTF">2021-02-16T05:19:01Z</dcterms:created>
  <dcterms:modified xsi:type="dcterms:W3CDTF">2022-07-08T08:19:21Z</dcterms:modified>
</cp:coreProperties>
</file>